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19432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Final Project: Securing MQTT Communication in Smart Home IoT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8247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CEN455: CEN455: Fund. of Sec. for Computer &amp; Embedded Systems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Instructor: Dr. Mohammed Fadhul Idris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76333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 Name &amp; ID:  Aliya Haider- 1082079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651" y="497919"/>
            <a:ext cx="7876699" cy="1191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Security is Paramount for Smart Homes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33651" y="1960602"/>
            <a:ext cx="7876699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imperative for secure IoT communication cannot be overstated.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3651" y="2453878"/>
            <a:ext cx="407313" cy="407313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313" y="2514540"/>
            <a:ext cx="285869" cy="2858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1938" y="2516029"/>
            <a:ext cx="2565559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Insecure MQTT is Unsafe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221938" y="2922389"/>
            <a:ext cx="7288411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Default MQTT is fundamentally unsuitable for any real-world IoT deployment, especially in smart homes.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33651" y="3863816"/>
            <a:ext cx="407313" cy="407313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313" y="3924479"/>
            <a:ext cx="285869" cy="2858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21938" y="3925967"/>
            <a:ext cx="281344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Protection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221938" y="4332327"/>
            <a:ext cx="7288411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secure system provides robust confidentiality, integrity, authenticity, and replay protection.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33651" y="5273754"/>
            <a:ext cx="407313" cy="407313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313" y="5334417"/>
            <a:ext cx="285869" cy="28586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21938" y="5335905"/>
            <a:ext cx="3056572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Minimal Overhead, Major Gain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221938" y="5742265"/>
            <a:ext cx="7288411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minor performance overhead is a small price for significant security enhancements.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33651" y="6683693"/>
            <a:ext cx="407313" cy="407313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313" y="6744355"/>
            <a:ext cx="285869" cy="28586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221938" y="6745843"/>
            <a:ext cx="2847499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Future-Proof Smart Homes</a:t>
            </a:r>
            <a:endParaRPr lang="en-US" sz="1850" dirty="0"/>
          </a:p>
        </p:txBody>
      </p:sp>
      <p:sp>
        <p:nvSpPr>
          <p:cNvPr id="20" name="Text 13"/>
          <p:cNvSpPr/>
          <p:nvPr/>
        </p:nvSpPr>
        <p:spPr>
          <a:xfrm>
            <a:off x="1221938" y="7152203"/>
            <a:ext cx="7288411" cy="57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secure approach is essential for modern, reliable, and trustworthy smart home ecosystems.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846" y="530304"/>
            <a:ext cx="12079010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Peril of Default MQTT: A Smart Home Vulnerability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674846" y="1550194"/>
            <a:ext cx="1328070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Unsecured MQTT, a common protocol in IoT, exposes smart home devices to significant risks.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4846" y="2249210"/>
            <a:ext cx="77801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default MQTT implementation is inherently vulnerable: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4846" y="2731294"/>
            <a:ext cx="77801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transmitted in plaintext, easily intercepted.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4846" y="3107293"/>
            <a:ext cx="77801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authentication allows unauthorised access.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4846" y="3483293"/>
            <a:ext cx="77801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Susceptible to eavesdropping, spoofing, tampering, and replay attacks.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74846" y="3965377"/>
            <a:ext cx="778013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Confidentiality and integrity are paramount for smart home security.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3140" y="2292668"/>
            <a:ext cx="5029914" cy="5378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750" y="372189"/>
            <a:ext cx="9223415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Insecure System Architecture: An Open Door for Attackers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73750" y="1088112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security measures, data flows unprotected, creating numerous attack vectors.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908" y="1456849"/>
            <a:ext cx="9242465" cy="62526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51743" y="3873619"/>
            <a:ext cx="1682962" cy="1215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Insecure MQTT Data Flow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966994" y="5865938"/>
            <a:ext cx="2503707" cy="405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MQTT Broker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966994" y="6380533"/>
            <a:ext cx="2503707" cy="615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Forwards messages without encryption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099500" y="5865938"/>
            <a:ext cx="2503707" cy="405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Attacker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3099500" y="6380533"/>
            <a:ext cx="2503707" cy="615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subscribe &amp; inject freely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099500" y="2157946"/>
            <a:ext cx="2503707" cy="405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Actuator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3099500" y="2672542"/>
            <a:ext cx="2503707" cy="615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Receives unverified commands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983028" y="2157946"/>
            <a:ext cx="2503707" cy="405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983028" y="2672542"/>
            <a:ext cx="2503707" cy="615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Publishes plaintext messages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73750" y="7861697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characteristics of an insecure MQTT system: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73750" y="8230433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Messages are transmitted in easily readable plaintext.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73750" y="8494276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Absence of digital signatures for message authenticity.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73750" y="8758118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mechanisms to verify data integrity or prevent replay attacks.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473750" y="9021961"/>
            <a:ext cx="1368290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can effortlessly subscribe to topics and inject malicious data.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42831"/>
            <a:ext cx="1212377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Critical Flaws: Attacks on Insecure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8880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absence of cryptographic protection leaves systems wide open to exploitation.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309" y="2479238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Eavesdropping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77734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Sensitive data, like home automation commands, can be intercepted and read.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0574" y="2479238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0574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Message Injection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0574" y="3777734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Malicious commands can be injected, leading to unauthorised device control.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09" y="4904423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8309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Replay Attacks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8309" y="6202918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Previously captured valid messages can be retransmitted to trigger unintended actions.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0574" y="4904423"/>
            <a:ext cx="541615" cy="5416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0574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Tampering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0574" y="6202918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Messages can be altered mid-transmission, corrupting data or changing commands.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8309" y="714005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these attacks succeed due to the complete lack of cryptography.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70" y="382191"/>
            <a:ext cx="7973258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Robust Defence: Secure Architecture Overview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86370" y="1117283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robust encryption and authentication protocols transforms MQTT into a secure communication channel.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1495901"/>
            <a:ext cx="13545026" cy="5840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4086" y="6218960"/>
            <a:ext cx="3234474" cy="404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Actuator Secure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454086" y="4866870"/>
            <a:ext cx="3234474" cy="404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MQTT Broker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454086" y="3528438"/>
            <a:ext cx="3234474" cy="404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Encrypted Payload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454086" y="2176348"/>
            <a:ext cx="3234474" cy="404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 Secure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86370" y="7493198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protections in the secure system: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86370" y="7871817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AES-256-GCM encryption ensures data confidentiality and integrity.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86370" y="8142684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RSA-2048 facilitates secure key exchange between devices.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86370" y="8413552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DSA signatures verify message authenticity and origin.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86370" y="8684419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Counter-based replay protection prevents malicious retransmission of messages.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86370" y="8955286"/>
            <a:ext cx="1365765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Broker Access Control Lists (ACLs) enforce strict authorisation policies.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4834" y="451604"/>
            <a:ext cx="7033260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Secure Message Flow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574834" y="1238131"/>
            <a:ext cx="799433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component plays a vital role in encrypting, transmitting, and verifying data integrity.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74834" y="1685449"/>
            <a:ext cx="16418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34" y="1941552"/>
            <a:ext cx="7994333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4834" y="2069306"/>
            <a:ext cx="235612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Sensor Encrypts &amp; Signs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574834" y="2437805"/>
            <a:ext cx="79943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smart home sensor encrypts the payload using AES-256-GCM and adds a DSA signature, nonce, and authentication tag. It also includes an encrypted session key.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574834" y="3250406"/>
            <a:ext cx="16418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4" y="3488531"/>
            <a:ext cx="7994333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4834" y="3634264"/>
            <a:ext cx="342697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Broker Forwards Encrypted Payload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574834" y="4002762"/>
            <a:ext cx="79943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MQTT broker receives and transparently passes the encrypted payload without decryption, maintaining end-to-end security.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574834" y="4815364"/>
            <a:ext cx="16418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4" y="5037177"/>
            <a:ext cx="7994333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74834" y="5199221"/>
            <a:ext cx="261139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Actuator Verifies Signature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574834" y="5567720"/>
            <a:ext cx="79943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Upon receiving the payload, the smart home actuator first verifies the DSA signature to confirm message authenticity.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574834" y="6380321"/>
            <a:ext cx="16418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2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34" y="6585704"/>
            <a:ext cx="7994333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74834" y="6764179"/>
            <a:ext cx="352615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Actuator Decrypts &amp; Checks Counter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574834" y="7132677"/>
            <a:ext cx="7994333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actuator then decrypts the payload and checks the counter for replay protection, ensuring the message is fresh and valid.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6607"/>
            <a:ext cx="127975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Attacks on the Secure System: Complete Blockage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725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robust cryptographic controls, all previously successful attacks are neutralised.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309" y="3163014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0673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Eavesdropping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70673" y="3777734"/>
            <a:ext cx="56091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Blocked: Data is encrypted (AES-256-GCM), rendering intercepted information unreadable.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0574" y="3163014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2938" y="32916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Message Injection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262938" y="3777734"/>
            <a:ext cx="56091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Blocked: DSA signatures and ACLs prevent unauthorised command injection.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09" y="4904423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70673" y="5033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Replay Attacks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70673" y="5519142"/>
            <a:ext cx="56091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Blocked: Counter-based protection detects and rejects replayed messages.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0574" y="4904423"/>
            <a:ext cx="541615" cy="5416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62938" y="50330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Tampering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262938" y="5519142"/>
            <a:ext cx="560915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Blocked: Message integrity is ensured by AES-256-GCM authentication tags and DSA signatures.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8309" y="64562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secure system successfully rejected over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270 malicious packets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resulting in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63E5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 successful attacks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67333"/>
            <a:ext cx="10937200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Quantitative Results: Performance vs. Security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3540" y="1630442"/>
            <a:ext cx="1322331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security adds a minimal overhead, the enhanced protection is invaluable.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40" y="2404110"/>
            <a:ext cx="6366510" cy="35652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3540" y="6195417"/>
            <a:ext cx="636651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Latency Comparison: Secure communication introduces a slight increase in latency (~21 ms) compared to the insecure system (~4 ms). This overhead is well within acceptable limits for most IoT applications, especially in smart homes.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970" y="2404110"/>
            <a:ext cx="6366510" cy="35652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7970" y="6195417"/>
            <a:ext cx="6366510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 Attempts vs. Blocks: The insecure system blocked zero attacks, while the secure system successfully rejected over 270 malicious attempts. This demonstrates a substantial improvement in overall security posture.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481" y="327184"/>
            <a:ext cx="7388423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Mitigating Timing Attacks: Constant-Time Operations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6481" y="956548"/>
            <a:ext cx="13797439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Eliminating timing leaks is crucial for cryptographic integrity, preventing side-channel attacks.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6481" y="1399818"/>
            <a:ext cx="156579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Vulnerable Function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481" y="1729264"/>
            <a:ext cx="6753582" cy="6753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6481" y="8616672"/>
            <a:ext cx="67535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vulnerable function exhibited variable timing (0.767–1.514 µs), potentially leaking cryptographic information based on input data.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7467957" y="1399818"/>
            <a:ext cx="2200751" cy="19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Constant-Time Function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957" y="1729264"/>
            <a:ext cx="6753582" cy="72153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7957" y="9078397"/>
            <a:ext cx="675358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secure, constant-time function flattened timing (2.143–3.995 µs), effectively eliminating timing leaks and enhancing security.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16481" y="9700260"/>
            <a:ext cx="13797439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constant-time operations is a critical step in building resilient cryptographic systems, ensuring that execution time does not reveal sensitive data.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2025-11-25T03:09:58Z</dcterms:created>
  <dcterms:modified xsi:type="dcterms:W3CDTF">2025-11-25T03:09:58Z</dcterms:modified>
</cp:coreProperties>
</file>